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9" r:id="rId7"/>
    <p:sldId id="270" r:id="rId8"/>
    <p:sldId id="268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F7C935-A85F-4350-8F09-7AAD66B9C8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 eterna casa paternal. </a:t>
            </a:r>
          </a:p>
          <a:p>
            <a:r>
              <a:rPr lang="pt-BR" dirty="0"/>
              <a:t>Em breve, ao Mestre seguirei,</a:t>
            </a:r>
          </a:p>
          <a:p>
            <a:r>
              <a:rPr lang="pt-BR" dirty="0"/>
              <a:t>À eterna casa paternal.</a:t>
            </a:r>
          </a:p>
        </p:txBody>
      </p:sp>
    </p:spTree>
    <p:extLst>
      <p:ext uri="{BB962C8B-B14F-4D97-AF65-F5344CB8AC3E}">
        <p14:creationId xmlns:p14="http://schemas.microsoft.com/office/powerpoint/2010/main" val="564647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sei que vive o Redentor, </a:t>
            </a:r>
          </a:p>
          <a:p>
            <a:r>
              <a:rPr lang="pt-BR" dirty="0"/>
              <a:t>Pois Ele a morte já venceu; </a:t>
            </a:r>
          </a:p>
          <a:p>
            <a:r>
              <a:rPr lang="pt-BR" dirty="0"/>
              <a:t>Ao Céu subiu o Salvador, </a:t>
            </a:r>
          </a:p>
          <a:p>
            <a:r>
              <a:rPr lang="pt-BR" dirty="0"/>
              <a:t>A salvação nos prometeu.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9F4B4C-8D91-482F-BE81-4374025648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mundo há tristeza e dor, </a:t>
            </a:r>
          </a:p>
          <a:p>
            <a:r>
              <a:rPr lang="pt-BR" dirty="0"/>
              <a:t>Mas Cristo já me libertou.</a:t>
            </a:r>
          </a:p>
          <a:p>
            <a:r>
              <a:rPr lang="pt-BR" dirty="0"/>
              <a:t>Em breve, ao Mestre seguirei,</a:t>
            </a:r>
          </a:p>
        </p:txBody>
      </p:sp>
    </p:spTree>
    <p:extLst>
      <p:ext uri="{BB962C8B-B14F-4D97-AF65-F5344CB8AC3E}">
        <p14:creationId xmlns:p14="http://schemas.microsoft.com/office/powerpoint/2010/main" val="1939555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F7C935-A85F-4350-8F09-7AAD66B9C8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 eterna casa paternal. </a:t>
            </a:r>
          </a:p>
          <a:p>
            <a:r>
              <a:rPr lang="pt-BR" dirty="0"/>
              <a:t>Em breve, ao Mestre seguirei,</a:t>
            </a:r>
          </a:p>
          <a:p>
            <a:r>
              <a:rPr lang="pt-BR" dirty="0"/>
              <a:t>À eterna casa paternal.</a:t>
            </a:r>
          </a:p>
        </p:txBody>
      </p:sp>
    </p:spTree>
    <p:extLst>
      <p:ext uri="{BB962C8B-B14F-4D97-AF65-F5344CB8AC3E}">
        <p14:creationId xmlns:p14="http://schemas.microsoft.com/office/powerpoint/2010/main" val="1076569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Incompreensível é o amor </a:t>
            </a:r>
          </a:p>
          <a:p>
            <a:r>
              <a:rPr lang="pt-BR" dirty="0"/>
              <a:t>Que Jesus Cristo revelou,</a:t>
            </a:r>
          </a:p>
          <a:p>
            <a:r>
              <a:rPr lang="pt-BR" dirty="0"/>
              <a:t>Pois </a:t>
            </a:r>
            <a:r>
              <a:rPr lang="pt-BR" dirty="0" err="1"/>
              <a:t>p’ra</a:t>
            </a:r>
            <a:r>
              <a:rPr lang="pt-BR" dirty="0"/>
              <a:t> salvar o pecador,</a:t>
            </a:r>
          </a:p>
          <a:p>
            <a:r>
              <a:rPr lang="pt-BR" dirty="0"/>
              <a:t>Na cruz Sua vida entregou. </a:t>
            </a:r>
          </a:p>
        </p:txBody>
      </p:sp>
    </p:spTree>
    <p:extLst>
      <p:ext uri="{BB962C8B-B14F-4D97-AF65-F5344CB8AC3E}">
        <p14:creationId xmlns:p14="http://schemas.microsoft.com/office/powerpoint/2010/main" val="364691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9F4B4C-8D91-482F-BE81-4374025648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mundo há tristeza e dor, </a:t>
            </a:r>
          </a:p>
          <a:p>
            <a:r>
              <a:rPr lang="pt-BR" dirty="0"/>
              <a:t>Mas Cristo já me libertou.</a:t>
            </a:r>
          </a:p>
          <a:p>
            <a:r>
              <a:rPr lang="pt-BR" dirty="0"/>
              <a:t>Em breve, ao Mestre seguirei,</a:t>
            </a:r>
          </a:p>
        </p:txBody>
      </p:sp>
    </p:spTree>
    <p:extLst>
      <p:ext uri="{BB962C8B-B14F-4D97-AF65-F5344CB8AC3E}">
        <p14:creationId xmlns:p14="http://schemas.microsoft.com/office/powerpoint/2010/main" val="3986853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F7C935-A85F-4350-8F09-7AAD66B9C8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 eterna casa paternal. </a:t>
            </a:r>
          </a:p>
          <a:p>
            <a:r>
              <a:rPr lang="pt-BR" dirty="0"/>
              <a:t>Em breve, ao Mestre seguirei,</a:t>
            </a:r>
          </a:p>
          <a:p>
            <a:r>
              <a:rPr lang="pt-BR" dirty="0"/>
              <a:t>À eterna casa paternal.</a:t>
            </a:r>
          </a:p>
        </p:txBody>
      </p:sp>
    </p:spTree>
    <p:extLst>
      <p:ext uri="{BB962C8B-B14F-4D97-AF65-F5344CB8AC3E}">
        <p14:creationId xmlns:p14="http://schemas.microsoft.com/office/powerpoint/2010/main" val="4056896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em breve voltará </a:t>
            </a:r>
          </a:p>
          <a:p>
            <a:r>
              <a:rPr lang="pt-BR" dirty="0"/>
              <a:t>A fim de o povo Seu reunir; </a:t>
            </a:r>
          </a:p>
          <a:p>
            <a:r>
              <a:rPr lang="pt-BR" dirty="0"/>
              <a:t>Ao mar de vidro os levará, </a:t>
            </a:r>
          </a:p>
          <a:p>
            <a:r>
              <a:rPr lang="pt-BR" dirty="0"/>
              <a:t>À Sua herança no porvir.</a:t>
            </a:r>
          </a:p>
        </p:txBody>
      </p:sp>
    </p:spTree>
    <p:extLst>
      <p:ext uri="{BB962C8B-B14F-4D97-AF65-F5344CB8AC3E}">
        <p14:creationId xmlns:p14="http://schemas.microsoft.com/office/powerpoint/2010/main" val="3492693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SEI QUE VIVE O REDENTOR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9F4B4C-8D91-482F-BE81-4374025648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mundo há tristeza e dor, </a:t>
            </a:r>
          </a:p>
          <a:p>
            <a:r>
              <a:rPr lang="pt-BR" dirty="0"/>
              <a:t>Mas Cristo já me libertou.</a:t>
            </a:r>
          </a:p>
          <a:p>
            <a:r>
              <a:rPr lang="pt-BR" dirty="0"/>
              <a:t>Em breve, ao Mestre seguirei,</a:t>
            </a:r>
          </a:p>
        </p:txBody>
      </p:sp>
    </p:spTree>
    <p:extLst>
      <p:ext uri="{BB962C8B-B14F-4D97-AF65-F5344CB8AC3E}">
        <p14:creationId xmlns:p14="http://schemas.microsoft.com/office/powerpoint/2010/main" val="795714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252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SEI QUE VIVE O REDENTOR</vt:lpstr>
      <vt:lpstr>EU SEI QUE VIVE O REDENTOR</vt:lpstr>
      <vt:lpstr>EU SEI QUE VIVE O REDENTOR</vt:lpstr>
      <vt:lpstr>EU SEI QUE VIVE O REDENTOR</vt:lpstr>
      <vt:lpstr>EU SEI QUE VIVE O REDENTOR</vt:lpstr>
      <vt:lpstr>EU SEI QUE VIVE O REDENTOR</vt:lpstr>
      <vt:lpstr>EU SEI QUE VIVE O REDENTOR</vt:lpstr>
      <vt:lpstr>EU SEI QUE VIVE O REDENTOR</vt:lpstr>
      <vt:lpstr>EU SEI QUE VIVE O REDENTOR</vt:lpstr>
      <vt:lpstr>EU SEI QUE VIVE O REDENTOR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2019-06-12T22:42:27Z</dcterms:modified>
</cp:coreProperties>
</file>

<file path=docProps/thumbnail.jpeg>
</file>